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66A90-55E7-40D3-A74D-FFACEE254C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26BBFF-3B42-429F-BB0A-3D41DC5FCA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2B55E-790B-449E-908C-11FA61834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4959-0E4B-4B6D-A94D-595626B1B2E6}" type="datetimeFigureOut">
              <a:rPr lang="en-AU" smtClean="0"/>
              <a:t>3/07/2020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40526-9529-43C0-B1F2-386EABCEE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1F69B-D9B8-41C9-AB31-D19C34D9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449D-8463-4826-99A2-1FF2972EC4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9548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47B08-8C75-4F74-8B4E-3DB422008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CCD60B-E08C-4C3C-8BCD-8DC8AEC1E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C36B1-2A80-4407-8AAF-49BD59440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4959-0E4B-4B6D-A94D-595626B1B2E6}" type="datetimeFigureOut">
              <a:rPr lang="en-AU" smtClean="0"/>
              <a:t>3/07/2020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6C260-B645-4B9F-A54D-620B2CCF5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6546F-E53B-43E3-870F-31A8268BB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449D-8463-4826-99A2-1FF2972EC4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056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4055C4-EB4E-45CB-8701-2B6965768A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68A163-122F-42C2-A3D3-1EE17E033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00BB8-1ADF-4DDF-90C5-0B623C04A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4959-0E4B-4B6D-A94D-595626B1B2E6}" type="datetimeFigureOut">
              <a:rPr lang="en-AU" smtClean="0"/>
              <a:t>3/07/2020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F9BEB-8EFF-4413-8E53-E774427F5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AD69F-4F41-439E-AD4A-E294B9AE3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449D-8463-4826-99A2-1FF2972EC4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571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17435-5522-4866-BBA6-145EC4F2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8623A-879E-4E0B-B448-610582ECA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F98F-523F-48B9-85C0-EEC267925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4959-0E4B-4B6D-A94D-595626B1B2E6}" type="datetimeFigureOut">
              <a:rPr lang="en-AU" smtClean="0"/>
              <a:t>3/07/2020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14E09-7F2F-4866-9A82-5F56D86ED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EA902-8C13-4484-8519-5D0E9FABC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449D-8463-4826-99A2-1FF2972EC4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850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D4A95-4DE3-423A-A0AD-241CA84D3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DB165-9FC7-4986-A44A-FCDECC17A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0AFEF-741B-46FE-9EC4-F77B537F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4959-0E4B-4B6D-A94D-595626B1B2E6}" type="datetimeFigureOut">
              <a:rPr lang="en-AU" smtClean="0"/>
              <a:t>3/07/2020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55523-D569-42CB-94ED-7B6C78A60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17BFE-5DA8-4748-92A1-5FF12A1AB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449D-8463-4826-99A2-1FF2972EC4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7591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BC0E0-0C9B-4DC5-97EE-1D7661802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0BDEA-92CB-4643-B7DF-B774FE9315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47774B-664A-43CD-88A6-180FCCDCE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F2D0D-94D6-45EC-84B0-DB8740501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4959-0E4B-4B6D-A94D-595626B1B2E6}" type="datetimeFigureOut">
              <a:rPr lang="en-AU" smtClean="0"/>
              <a:t>3/07/2020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4B9AD-E5C2-4FA8-BA5A-6A5FB05DA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8EA303-FBFE-466D-87D7-8E3B60149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449D-8463-4826-99A2-1FF2972EC4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332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0A93C-44DF-42AA-8667-6A6A2F72B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168F2-AFAF-4E8E-AA0B-6A42F39EE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A948A-3F89-48E0-8E67-769A70C3CB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1D227A-1E6C-4486-A494-483206E0C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FF5CCF-D869-4A13-9E2A-509DC92807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7749A3-8E5C-402A-919C-F36925949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4959-0E4B-4B6D-A94D-595626B1B2E6}" type="datetimeFigureOut">
              <a:rPr lang="en-AU" smtClean="0"/>
              <a:t>3/07/2020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C697FF-5DF3-44CD-847A-96662BD95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A8166B-284E-4D0A-9B84-8261A4794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449D-8463-4826-99A2-1FF2972EC4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066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01461-4C09-43F8-BA54-68D051AE2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B77A4D-93F7-48C4-A006-60C76980C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4959-0E4B-4B6D-A94D-595626B1B2E6}" type="datetimeFigureOut">
              <a:rPr lang="en-AU" smtClean="0"/>
              <a:t>3/07/2020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49977B-F169-4C44-A4AF-3792E817F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4AF762-5FC7-4123-B399-A4EB85D83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449D-8463-4826-99A2-1FF2972EC4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468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5C65F-F28B-4F10-8AC5-9DE8ED781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4959-0E4B-4B6D-A94D-595626B1B2E6}" type="datetimeFigureOut">
              <a:rPr lang="en-AU" smtClean="0"/>
              <a:t>3/07/2020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9A09CB-D63E-4DB8-A558-523CB9CCB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48FF18-992F-4576-AFF1-0A4FDE3FF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449D-8463-4826-99A2-1FF2972EC4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2695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0E554-42F0-45C9-9A8A-16139D534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7BC22-A7D2-409B-B8D5-A4BE4925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C3D51A-1BB5-45C0-A807-42190C649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AB47A-22EC-4C01-AD3F-79BAFB6E7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4959-0E4B-4B6D-A94D-595626B1B2E6}" type="datetimeFigureOut">
              <a:rPr lang="en-AU" smtClean="0"/>
              <a:t>3/07/2020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4E188-A1FC-4E3F-BF9D-9F5A1D14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4CD2F-084B-4E9E-BCFA-B2D2259A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449D-8463-4826-99A2-1FF2972EC4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1298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B51F4-3E12-4507-B399-7CE732552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B152DE-A5B8-4D8F-9639-0396C63651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9FAA1-C2B5-49DB-9059-8A412A8C83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926691-8647-402A-B627-C2A8563AA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4959-0E4B-4B6D-A94D-595626B1B2E6}" type="datetimeFigureOut">
              <a:rPr lang="en-AU" smtClean="0"/>
              <a:t>3/07/2020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A00A0-5B4C-4BDF-9176-9BE7146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5D22E-68CA-46F5-BE3E-BA3E9327B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449D-8463-4826-99A2-1FF2972EC4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76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DD526B-7D92-4533-8DC2-F00E3B6A8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29AD7-09C1-4FB1-BE67-9363BC2C0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167BC-DA64-4AE7-8304-1F82C9938A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E4959-0E4B-4B6D-A94D-595626B1B2E6}" type="datetimeFigureOut">
              <a:rPr lang="en-AU" smtClean="0"/>
              <a:t>3/07/2020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B58EC-E29C-4F6C-A50D-D1EE43B9DE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65A78-B9A8-43C4-8B10-929BF1A22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449D-8463-4826-99A2-1FF2972EC4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231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3122D6B-3F0C-4282-AF17-613A017C9C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608" y="875706"/>
            <a:ext cx="6808783" cy="51065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0F11F61-AC25-429C-A3B3-E3A5D5AF65F3}"/>
              </a:ext>
            </a:extLst>
          </p:cNvPr>
          <p:cNvSpPr txBox="1"/>
          <p:nvPr/>
        </p:nvSpPr>
        <p:spPr>
          <a:xfrm>
            <a:off x="4299871" y="181461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 Nova" panose="020B0504020202020204" pitchFamily="34" charset="0"/>
              </a:rPr>
              <a:t>2</a:t>
            </a:r>
            <a:endParaRPr lang="en-AU" b="1" dirty="0">
              <a:solidFill>
                <a:srgbClr val="FF0000"/>
              </a:solidFill>
              <a:latin typeface="Arial Nova" panose="020B05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C30ED3-C870-42F9-A830-BEB0924D2625}"/>
              </a:ext>
            </a:extLst>
          </p:cNvPr>
          <p:cNvSpPr txBox="1"/>
          <p:nvPr/>
        </p:nvSpPr>
        <p:spPr>
          <a:xfrm>
            <a:off x="4628866" y="19675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A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C3D5C9-D5BE-44FF-8805-0A2604275970}"/>
              </a:ext>
            </a:extLst>
          </p:cNvPr>
          <p:cNvSpPr txBox="1"/>
          <p:nvPr/>
        </p:nvSpPr>
        <p:spPr>
          <a:xfrm>
            <a:off x="4325623" y="32440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 Nova" panose="020B0504020202020204" pitchFamily="34" charset="0"/>
              </a:rPr>
              <a:t>1</a:t>
            </a:r>
            <a:endParaRPr lang="en-AU" b="1" dirty="0">
              <a:solidFill>
                <a:srgbClr val="FF0000"/>
              </a:solidFill>
              <a:latin typeface="Arial Nova" panose="020B05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E79B7B-CDCB-4204-B76D-3E7E06ABFEF7}"/>
              </a:ext>
            </a:extLst>
          </p:cNvPr>
          <p:cNvSpPr txBox="1"/>
          <p:nvPr/>
        </p:nvSpPr>
        <p:spPr>
          <a:xfrm>
            <a:off x="4325623" y="467351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 Nova" panose="020B0504020202020204" pitchFamily="34" charset="0"/>
              </a:rPr>
              <a:t>6</a:t>
            </a:r>
            <a:endParaRPr lang="en-AU" b="1" dirty="0">
              <a:solidFill>
                <a:srgbClr val="FF0000"/>
              </a:solidFill>
              <a:latin typeface="Arial Nova" panose="020B05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C49129-48F1-49ED-B184-D933B707C496}"/>
              </a:ext>
            </a:extLst>
          </p:cNvPr>
          <p:cNvSpPr txBox="1"/>
          <p:nvPr/>
        </p:nvSpPr>
        <p:spPr>
          <a:xfrm>
            <a:off x="6386436" y="4553380"/>
            <a:ext cx="222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 Nova" panose="020B0504020202020204" pitchFamily="34" charset="0"/>
              </a:rPr>
              <a:t>8</a:t>
            </a:r>
            <a:endParaRPr lang="en-AU" b="1" dirty="0">
              <a:solidFill>
                <a:srgbClr val="FF0000"/>
              </a:solidFill>
              <a:latin typeface="Arial Nova" panose="020B05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1E1949-439E-4ACF-AE57-DA05DB93D71D}"/>
              </a:ext>
            </a:extLst>
          </p:cNvPr>
          <p:cNvSpPr txBox="1"/>
          <p:nvPr/>
        </p:nvSpPr>
        <p:spPr>
          <a:xfrm>
            <a:off x="6261324" y="17506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 Nova" panose="020B0504020202020204" pitchFamily="34" charset="0"/>
              </a:rPr>
              <a:t>7</a:t>
            </a:r>
            <a:endParaRPr lang="en-AU" b="1" dirty="0">
              <a:solidFill>
                <a:srgbClr val="FF0000"/>
              </a:solidFill>
              <a:latin typeface="Arial Nova" panose="020B05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6EDBE5-478E-48CC-8515-6584798EBFBB}"/>
              </a:ext>
            </a:extLst>
          </p:cNvPr>
          <p:cNvSpPr txBox="1"/>
          <p:nvPr/>
        </p:nvSpPr>
        <p:spPr>
          <a:xfrm>
            <a:off x="8249233" y="45221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 Nova" panose="020B0504020202020204" pitchFamily="34" charset="0"/>
              </a:rPr>
              <a:t>4</a:t>
            </a:r>
            <a:endParaRPr lang="en-AU" b="1" dirty="0">
              <a:solidFill>
                <a:srgbClr val="FF0000"/>
              </a:solidFill>
              <a:latin typeface="Arial Nova" panose="020B05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0492F4-D602-4005-99FE-9463A48F07B7}"/>
              </a:ext>
            </a:extLst>
          </p:cNvPr>
          <p:cNvSpPr txBox="1"/>
          <p:nvPr/>
        </p:nvSpPr>
        <p:spPr>
          <a:xfrm>
            <a:off x="8222777" y="324433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 Nova" panose="020B0504020202020204" pitchFamily="34" charset="0"/>
              </a:rPr>
              <a:t>5</a:t>
            </a:r>
            <a:endParaRPr lang="en-AU" b="1" dirty="0">
              <a:solidFill>
                <a:srgbClr val="FF0000"/>
              </a:solidFill>
              <a:latin typeface="Arial Nova" panose="020B05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26CD27-6C23-4478-B404-7BF9CBCC5BDE}"/>
              </a:ext>
            </a:extLst>
          </p:cNvPr>
          <p:cNvSpPr txBox="1"/>
          <p:nvPr/>
        </p:nvSpPr>
        <p:spPr>
          <a:xfrm>
            <a:off x="6347050" y="324433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 Nova" panose="020B0504020202020204" pitchFamily="34" charset="0"/>
              </a:rPr>
              <a:t>3</a:t>
            </a:r>
            <a:endParaRPr lang="en-AU" b="1" dirty="0">
              <a:solidFill>
                <a:srgbClr val="FF0000"/>
              </a:solidFill>
              <a:latin typeface="Arial Nova" panose="020B05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4B4257-C761-4497-8AB9-50E42CA78D9C}"/>
              </a:ext>
            </a:extLst>
          </p:cNvPr>
          <p:cNvSpPr txBox="1"/>
          <p:nvPr/>
        </p:nvSpPr>
        <p:spPr>
          <a:xfrm>
            <a:off x="8222777" y="17818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 Nova" panose="020B0504020202020204" pitchFamily="34" charset="0"/>
              </a:rPr>
              <a:t>9</a:t>
            </a:r>
            <a:endParaRPr lang="en-AU" b="1" dirty="0">
              <a:solidFill>
                <a:srgbClr val="FF0000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898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Nova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</dc:creator>
  <cp:lastModifiedBy>Anna</cp:lastModifiedBy>
  <cp:revision>1</cp:revision>
  <dcterms:created xsi:type="dcterms:W3CDTF">2020-07-03T06:22:08Z</dcterms:created>
  <dcterms:modified xsi:type="dcterms:W3CDTF">2020-07-03T06:27:17Z</dcterms:modified>
</cp:coreProperties>
</file>